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Roboto Mon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boldItalic.fntdata"/><Relationship Id="rId83" Type="http://schemas.openxmlformats.org/officeDocument/2006/relationships/font" Target="fonts/RobotoMono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RobotoMono-bold.fntdata"/><Relationship Id="rId81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7a02b0e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7a02b0e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7a02b0e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7a02b0e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7a02b0e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7a02b0e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7a02b0e6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7a02b0e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a02b0e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a02b0e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7a02b0e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7a02b0e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7a02b0e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7a02b0e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7a02b0e6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7a02b0e6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62689be9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62689be9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62689be9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62689be9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b1d301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b1d301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62689be9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62689be9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62689be9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62689be9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62689be9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62689be9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7a02b0e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7a02b0e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62689be9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62689be9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b62689be94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b62689be94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62689be94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b62689be94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62689be94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62689be94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62689be94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62689be94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62689be94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b62689be94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b17b0026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b17b0026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62689be94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62689be94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62689be94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62689be94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62689be94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b62689be94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62689be94_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62689be94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62689be94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62689be94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7bb3ff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7bb3ff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7bb3ff7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b7bb3ff7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7bb3ff7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b7bb3ff7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7bb3ff79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7bb3ff79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7bb3ff7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7bb3ff7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26841b9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26841b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7bb3ff7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b7bb3ff7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7bb3ff79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b7bb3ff79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7bb3ff7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b7bb3ff7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b3d540d79f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b3d540d79f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7bb3ff79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b7bb3ff7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7bb3ff79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b7bb3ff79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7bb3ff79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b7bb3ff79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7bb3ff7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b7bb3ff7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8aa52241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b8aa52241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8aa52241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8aa52241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287a9a85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287a9a85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8aa52241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8aa52241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ab09ee1b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bab09ee1b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ab09ee1b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ab09ee1b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ab09ee1b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ab09ee1b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ab09ee1b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ab09ee1b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ab09ee1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ab09ee1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bab09ee1b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bab09ee1b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ab09ee1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bab09ee1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ab09ee1b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bab09ee1b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bab09ee1b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bab09ee1b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287a9a85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287a9a85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ab09ee1b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ab09ee1b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bab09ee1b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bab09ee1b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ab09ee1b3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bab09ee1b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b8c3df424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b8c3df424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8c3df424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b8c3df424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8c3df4248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b8c3df424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8c3df424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8c3df424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8c3df424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b8c3df424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b8c3df424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b8c3df424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b8c3df4248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b8c3df4248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b1d301f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b1d301f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8c3df4248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b8c3df4248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b8c3df4248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b8c3df424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8c3df4248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8c3df4248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8c3df4248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8c3df4248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b8c3df4248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b8c3df4248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b8c3df4248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b8c3df4248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b1d301f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b1d301f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60bf40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60bf40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List_of_moments_of_inertia#List_of_3D_inertia_tensors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iki.ros.org/urdf/Tutorials/Adding%20Physical%20and%20Collision%20Properties%20to%20a%20URDF%20Mode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drive/folders/1wYz9XR7UEccy8SGp9WFuKl8TrYODCUEF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nIeTQjeB67gArDrkMPkCBMQwSpiSpVu5/view" TargetMode="External"/><Relationship Id="rId4" Type="http://schemas.openxmlformats.org/officeDocument/2006/relationships/image" Target="../media/image1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PDUsl6NMtFcnHG_FZOpq0Z20Bh-MKDrZ/view" TargetMode="External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classic.gazebosim.org/tutorials?tut=ros_gzplugins" TargetMode="External"/><Relationship Id="rId4" Type="http://schemas.openxmlformats.org/officeDocument/2006/relationships/hyperlink" Target="https://github.com/ros-simulation/gazebo_ros_pkg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Rrz550nWSILs0O-HkPJ6L7nM7cHuV4kq/view" TargetMode="External"/><Relationship Id="rId4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uO3emWXk5C0fbwu5esPGHR5CXDCGNQkh/view" TargetMode="External"/><Relationship Id="rId4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drive.google.com/file/d/1s0e3S1KSCz1V82FKVnN5lD4Kg1--u2pJ/view" TargetMode="External"/><Relationship Id="rId4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rive.google.com/drive/folders/1yJ5QrnCednyYysODGlrX98IgNmyMtDZJ" TargetMode="External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hyperlink" Target="https://gazebosim.org/docs/latest/tutorials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Simulate the robot in Gazebo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555300" y="3212775"/>
            <a:ext cx="46068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Understand TFs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Design a custom robot with URDF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Simulate the robot in Gazebo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Inertia of solid 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https://en.wikipedia.org/wiki/List_of_moments_of_inertia#List_of_3D_inertia_tensors</a:t>
            </a:r>
            <a:r>
              <a:rPr lang="vi"/>
              <a:t> 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3" y="2439110"/>
            <a:ext cx="9143999" cy="2496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2"/>
          <p:cNvCxnSpPr/>
          <p:nvPr/>
        </p:nvCxnSpPr>
        <p:spPr>
          <a:xfrm>
            <a:off x="1836100" y="3841675"/>
            <a:ext cx="588000" cy="20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2"/>
          <p:cNvCxnSpPr/>
          <p:nvPr/>
        </p:nvCxnSpPr>
        <p:spPr>
          <a:xfrm flipH="1" rot="10800000">
            <a:off x="1836100" y="3572575"/>
            <a:ext cx="1106400" cy="26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2"/>
          <p:cNvCxnSpPr/>
          <p:nvPr/>
        </p:nvCxnSpPr>
        <p:spPr>
          <a:xfrm flipH="1" rot="10800000">
            <a:off x="1846075" y="2914750"/>
            <a:ext cx="20100" cy="93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2"/>
          <p:cNvSpPr txBox="1"/>
          <p:nvPr/>
        </p:nvSpPr>
        <p:spPr>
          <a:xfrm>
            <a:off x="2105200" y="4051075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765975" y="3152350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970650" y="2801825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81450" y="522325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Example for base_link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3x3 rotational inertia matrix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https://wiki.ros.org/urdf/Tutorials/Adding%20Physical%20and%20Collision%20Properties%20to%20a%20URDF%20Model</a:t>
            </a:r>
            <a:r>
              <a:rPr lang="vi"/>
              <a:t> 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009" y="2571750"/>
            <a:ext cx="2574419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Configure the inertia of body box in common_properties.xacro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9" y="1352550"/>
            <a:ext cx="7943325" cy="3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Applying inertia for all links as sample sources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</a:t>
            </a:r>
            <a:r>
              <a:rPr lang="vi"/>
              <a:t>pdate inertia for base_link in mobile_base.xacro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unit: kg,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105225"/>
            <a:ext cx="8324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Collision Tags in the URDF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Collision</a:t>
            </a:r>
            <a:r>
              <a:rPr lang="vi"/>
              <a:t> for base_link in mobile_base.xacro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After 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visual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vi"/>
              <a:t>, before 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xacro:box_inertia</a:t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1819263"/>
            <a:ext cx="72961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vi"/>
              <a:t>Add Collision Tags in the URDF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Applying </a:t>
            </a:r>
            <a:r>
              <a:rPr lang="vi"/>
              <a:t>Collision</a:t>
            </a:r>
            <a:r>
              <a:rPr lang="vi"/>
              <a:t> for all links as sample sources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Update Inertia and Collision tags for all links as </a:t>
            </a:r>
            <a:r>
              <a:rPr lang="vi" u="sng">
                <a:solidFill>
                  <a:schemeClr val="hlink"/>
                </a:solidFill>
                <a:hlinkClick r:id="rId3"/>
              </a:rPr>
              <a:t>urdf solution activity inertia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Run the my_robot.urdf.xacro in ~/ros2_ws/src/my_robot_description/urdf/my_robot.urdf.xacro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388" y="2571750"/>
            <a:ext cx="4483225" cy="25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0" y="1893925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ros2 run robot_state_publisher robot_state_publisher --ros-args -p robot_description:="$(xacro ~/ros2_ws/src/my_robot_description/urdf/my_robot.urdf.xacro)"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0" y="497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Gazebo starts 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50" y="990175"/>
            <a:ext cx="7296927" cy="41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0" y="497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1006800" y="946975"/>
            <a:ext cx="66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ros2 run gazebo_ros spawn_entity.py -topic robot_description -entity my_robot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88" y="1335400"/>
            <a:ext cx="7171223" cy="3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Simulate robot with Gazebo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Start Gazebo from launch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500" y="605948"/>
            <a:ext cx="4738658" cy="45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38" y="806550"/>
            <a:ext cx="7619526" cy="43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Spawn the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>
                <a:solidFill>
                  <a:srgbClr val="FF0000"/>
                </a:solidFill>
              </a:rPr>
              <a:t>Exercises: </a:t>
            </a:r>
            <a:r>
              <a:rPr b="1" lang="vi">
                <a:solidFill>
                  <a:srgbClr val="FF0000"/>
                </a:solidFill>
              </a:rPr>
              <a:t>changing the collision and inertia to check the spawn of robot in Gazebo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1358550" y="1490975"/>
            <a:ext cx="62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bài tập: thực hiện các thay đổi để tìm hiểu về ảnh hưởng của collision và inertia lên robot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- Create a new package “my_robot_bringup”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- Create and install a “launch” folder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- Add a new launch file “my_robot_gazebo.launch.xml”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- In the launch file, start: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    - Robot state publisher node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    - Gazebo launch file (using &lt;include file=”” /&gt; tag)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    - Spawn_entity.py node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"/>
              <a:t>    - Rviz2 with config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Create a new package “my_robot_bringup” as C++ default package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38" y="1212850"/>
            <a:ext cx="6818124" cy="38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0" y="80655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R</a:t>
            </a:r>
            <a:r>
              <a:rPr lang="vi"/>
              <a:t>e-structiching my_robot_bringup package by removing include/ and src/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Create my_robot_gazebo.launch.xml launch file in launch/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5094"/>
            <a:ext cx="9143999" cy="236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Modify CMakelists.txt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150" y="1162050"/>
            <a:ext cx="62484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Create launch file my_robot_gazebo.launch.xml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671"/>
            <a:ext cx="9144001" cy="378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Adding 3 executive depends to package.xml: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3622"/>
            <a:ext cx="9143999" cy="31315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69775" y="917050"/>
            <a:ext cx="8773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my_robot_description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robot_state_publisher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gazebo_ros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exec_depend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Build and launch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530"/>
            <a:ext cx="9144000" cy="401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Installing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lang="vi" sz="1600">
                <a:solidFill>
                  <a:schemeClr val="dk1"/>
                </a:solidFill>
              </a:rPr>
              <a:t>First, make sure Gazebo is installed with </a:t>
            </a:r>
            <a:r>
              <a:rPr b="1" lang="vi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sudo apt install ros-humble-gazebo*</a:t>
            </a:r>
            <a:r>
              <a:rPr lang="vi" sz="1600">
                <a:solidFill>
                  <a:schemeClr val="dk1"/>
                </a:solidFill>
              </a:rPr>
              <a:t> (don't forget the *)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vi" sz="1600">
                <a:solidFill>
                  <a:schemeClr val="dk1"/>
                </a:solidFill>
              </a:rPr>
              <a:t>Second, you might need to add this line at the end of your .bashrc (after the line to source ROS 2): </a:t>
            </a:r>
            <a:r>
              <a:rPr b="1" lang="vi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source /usr/share/gazebo/setup.bash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Build and launch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63" y="1093150"/>
            <a:ext cx="7186075" cy="40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0" y="5727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Creating the /my_robot_bringup/rviz/urdf_config.rviz by copying from my_robot_description/rviz/urdf_config.rviz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0" y="1380900"/>
            <a:ext cx="8035222" cy="37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Adding rviz config path and rviz to launch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00" y="1981427"/>
            <a:ext cx="6301125" cy="31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0" y="827350"/>
            <a:ext cx="963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"rviz_config_path"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"$(find-pkg-share my_robot_bringup)/rviz/urdf_config.rviz"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0" y="1375600"/>
            <a:ext cx="7936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vi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pkg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"rviz2"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exec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"rviz2"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"-d $(var rviz_config_path)"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vi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vi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vi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"screen"</a:t>
            </a:r>
            <a:r>
              <a:rPr lang="vi" sz="10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Adding rviz to install directory in CMakelists.txt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37" y="1761327"/>
            <a:ext cx="6739724" cy="33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File to Start Robot in Gazebo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Build again: </a:t>
            </a:r>
            <a:r>
              <a:rPr i="1" lang="vi"/>
              <a:t>colcon build --symlink-install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Re-launch: </a:t>
            </a:r>
            <a:r>
              <a:rPr i="1" lang="vi"/>
              <a:t>ros2 launch my_robot_bringup my_robot_gazebo.launch.xml 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13" y="1289850"/>
            <a:ext cx="6803577" cy="38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00" y="1625900"/>
            <a:ext cx="8305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Initial configuration for base_link’s inertia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Initial configuration for </a:t>
            </a:r>
            <a:r>
              <a:rPr lang="vi" sz="1800">
                <a:solidFill>
                  <a:schemeClr val="dk2"/>
                </a:solidFill>
              </a:rPr>
              <a:t>wheel</a:t>
            </a:r>
            <a:r>
              <a:rPr lang="vi" sz="1800">
                <a:solidFill>
                  <a:schemeClr val="dk2"/>
                </a:solidFill>
              </a:rPr>
              <a:t>_link’s inertia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63" y="1625900"/>
            <a:ext cx="88868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Initial configuration for </a:t>
            </a:r>
            <a:r>
              <a:rPr lang="vi" sz="1800">
                <a:solidFill>
                  <a:schemeClr val="dk2"/>
                </a:solidFill>
              </a:rPr>
              <a:t>caster_</a:t>
            </a:r>
            <a:r>
              <a:rPr lang="vi" sz="1800">
                <a:solidFill>
                  <a:schemeClr val="dk2"/>
                </a:solidFill>
              </a:rPr>
              <a:t>wheel_link’s inertia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698775"/>
            <a:ext cx="69151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</a:t>
            </a:r>
            <a:r>
              <a:rPr lang="vi"/>
              <a:t>some actions on Gazebo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0" title="initial_gazebo_example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326" y="1170525"/>
            <a:ext cx="6485349" cy="401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50" y="1625900"/>
            <a:ext cx="8305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Modified</a:t>
            </a:r>
            <a:r>
              <a:rPr lang="vi" sz="1800">
                <a:solidFill>
                  <a:schemeClr val="dk2"/>
                </a:solidFill>
              </a:rPr>
              <a:t> configuration for base_link’</a:t>
            </a:r>
            <a:r>
              <a:rPr lang="vi" sz="1800">
                <a:solidFill>
                  <a:schemeClr val="dk2"/>
                </a:solidFill>
              </a:rPr>
              <a:t>s inertia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0" name="Google Shape;340;p51"/>
          <p:cNvCxnSpPr/>
          <p:nvPr/>
        </p:nvCxnSpPr>
        <p:spPr>
          <a:xfrm>
            <a:off x="4309800" y="4532350"/>
            <a:ext cx="4539000" cy="2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is difference between RVIZ and GAZEBO?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1216"/>
            <a:ext cx="9143999" cy="314106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11700" y="3871575"/>
            <a:ext cx="351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Visualization, debug (not simulation)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314200" y="3871575"/>
            <a:ext cx="351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Simulation (gravity, physics)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Modified configuration for </a:t>
            </a:r>
            <a:r>
              <a:rPr lang="vi" sz="1800">
                <a:solidFill>
                  <a:schemeClr val="dk2"/>
                </a:solidFill>
              </a:rPr>
              <a:t>wheel</a:t>
            </a:r>
            <a:r>
              <a:rPr lang="vi" sz="1800">
                <a:solidFill>
                  <a:schemeClr val="dk2"/>
                </a:solidFill>
              </a:rPr>
              <a:t>_link’s inertia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50" y="1677925"/>
            <a:ext cx="7716300" cy="346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52"/>
          <p:cNvCxnSpPr/>
          <p:nvPr/>
        </p:nvCxnSpPr>
        <p:spPr>
          <a:xfrm>
            <a:off x="4728450" y="4587425"/>
            <a:ext cx="29745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initial values we set for robot is not as similar as real robot, so the robot behavior is weird, is not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161475" y="116420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Modified configuration for </a:t>
            </a:r>
            <a:r>
              <a:rPr lang="vi" sz="1800">
                <a:solidFill>
                  <a:schemeClr val="dk2"/>
                </a:solidFill>
              </a:rPr>
              <a:t>caster_</a:t>
            </a:r>
            <a:r>
              <a:rPr lang="vi" sz="1800">
                <a:solidFill>
                  <a:schemeClr val="dk2"/>
                </a:solidFill>
              </a:rPr>
              <a:t>wheel_link’s inertia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704963"/>
            <a:ext cx="8143875" cy="343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3"/>
          <p:cNvCxnSpPr/>
          <p:nvPr/>
        </p:nvCxnSpPr>
        <p:spPr>
          <a:xfrm>
            <a:off x="4420000" y="4620475"/>
            <a:ext cx="1200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Inertia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0" y="443100"/>
            <a:ext cx="91440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 some actions on Gazebo </a:t>
            </a:r>
            <a:r>
              <a:rPr lang="vi"/>
              <a:t>after modified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4" title="modified_gazeb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988" y="1028975"/>
            <a:ext cx="5486026" cy="41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Colors with Gazebo Material</a:t>
            </a:r>
            <a:endParaRPr/>
          </a:p>
        </p:txBody>
      </p:sp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2020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color is all grey now, and we will make the robot is colorful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163738"/>
            <a:ext cx="72009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Colors with Gazebo Material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-150" y="572700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Cerate mobile_base_gazebo.xacro Gazebo xacro and include into  my_robot.urdf.xacro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9407"/>
            <a:ext cx="9144001" cy="35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/>
          <p:nvPr/>
        </p:nvSpPr>
        <p:spPr>
          <a:xfrm>
            <a:off x="101675" y="3662250"/>
            <a:ext cx="1914000" cy="18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>
            <a:off x="3153500" y="2640125"/>
            <a:ext cx="4003800" cy="18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Colors with Gazebo Material</a:t>
            </a:r>
            <a:endParaRPr/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-150" y="572700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mobile_base_gazebo.xacro </a:t>
            </a:r>
            <a:r>
              <a:rPr lang="vi"/>
              <a:t>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201125"/>
            <a:ext cx="73628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Fixing the Colors with Gazebo Material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-150" y="572700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colors of robot body: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61500"/>
            <a:ext cx="73628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Gazebo plugins give your URDF models greater functionality and can tie in ROS messages and service calls for sensor output and motor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go to documentation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https://classic.gazebosim.org/tutorials?tut=ros_gzplugins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go to github gazebo ros pkgs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https://github.com/ros-simulation/gazebo_ros_pkgs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Apply to control two wheels of the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07" name="Google Shape;407;p60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Select /gazebo_plugins/include/gazebo_plugins/ in branch ros2</a:t>
            </a:r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3" y="980850"/>
            <a:ext cx="7568073" cy="41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729650" y="2864800"/>
            <a:ext cx="2033400" cy="34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0"/>
          <p:cNvSpPr/>
          <p:nvPr/>
        </p:nvSpPr>
        <p:spPr>
          <a:xfrm>
            <a:off x="2805875" y="2571750"/>
            <a:ext cx="3585600" cy="34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Example for drive plugin </a:t>
            </a:r>
            <a:endParaRPr/>
          </a:p>
        </p:txBody>
      </p:sp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5" y="1014500"/>
            <a:ext cx="7507251" cy="41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Introduction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019163"/>
            <a:ext cx="863917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23" name="Google Shape;423;p62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gazebo plugins into mobile_base_gazebo.xacro to control the two wheels</a:t>
            </a:r>
            <a:endParaRPr/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1065388"/>
            <a:ext cx="78771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30" name="Google Shape;430;p63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build the packages again: colcon build –symlink-install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launch my_robot_gazebo.launch.xml</a:t>
            </a:r>
            <a:endParaRPr/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88" y="1288963"/>
            <a:ext cx="40481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37" name="Google Shape;437;p64"/>
          <p:cNvSpPr txBox="1"/>
          <p:nvPr>
            <p:ph idx="1" type="body"/>
          </p:nvPr>
        </p:nvSpPr>
        <p:spPr>
          <a:xfrm>
            <a:off x="90875" y="442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rviz and gazebo are launched</a:t>
            </a:r>
            <a:endParaRPr/>
          </a:p>
        </p:txBody>
      </p:sp>
      <p:pic>
        <p:nvPicPr>
          <p:cNvPr id="438" name="Google Shape;4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39" y="883650"/>
            <a:ext cx="7479126" cy="4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90875" y="442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show node graph by rqt_graph</a:t>
            </a:r>
            <a:endParaRPr/>
          </a:p>
        </p:txBody>
      </p:sp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4307"/>
            <a:ext cx="9144001" cy="426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51" name="Google Shape;451;p66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build the packages again: colcon build –symlink-install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launch my_robot_gazebo.launch.xml, </a:t>
            </a:r>
            <a:endParaRPr/>
          </a:p>
        </p:txBody>
      </p:sp>
      <p:pic>
        <p:nvPicPr>
          <p:cNvPr id="452" name="Google Shape;4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277" y="1443323"/>
            <a:ext cx="4641275" cy="3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718" y="1443335"/>
            <a:ext cx="4743282" cy="35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59" name="Google Shape;459;p67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robot will be controlled to move along linear x-direction and rotate around angular z-axis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cmd_vel is set by ros2 pub</a:t>
            </a:r>
            <a:endParaRPr/>
          </a:p>
        </p:txBody>
      </p:sp>
      <p:pic>
        <p:nvPicPr>
          <p:cNvPr id="460" name="Google Shape;4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809750"/>
            <a:ext cx="61150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results on gazebo and rviz</a:t>
            </a:r>
            <a:endParaRPr/>
          </a:p>
        </p:txBody>
      </p:sp>
      <p:pic>
        <p:nvPicPr>
          <p:cNvPr id="467" name="Google Shape;467;p68" title="cmd_vel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700" y="1077600"/>
            <a:ext cx="5421200" cy="40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73" name="Google Shape;473;p69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To control the robot smoother, we set the friction for caster_wheel in mobile_base_gazebo.xacro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Save and start launching again</a:t>
            </a:r>
            <a:endParaRPr/>
          </a:p>
        </p:txBody>
      </p:sp>
      <p:pic>
        <p:nvPicPr>
          <p:cNvPr id="474" name="Google Shape;4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75" y="1336575"/>
            <a:ext cx="3518627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to Control the Robot</a:t>
            </a:r>
            <a:endParaRPr/>
          </a:p>
        </p:txBody>
      </p:sp>
      <p:sp>
        <p:nvSpPr>
          <p:cNvPr id="480" name="Google Shape;480;p70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results on gazebo and rviz </a:t>
            </a:r>
            <a:r>
              <a:rPr lang="vi"/>
              <a:t>are smoother</a:t>
            </a:r>
            <a:endParaRPr/>
          </a:p>
        </p:txBody>
      </p:sp>
      <p:pic>
        <p:nvPicPr>
          <p:cNvPr id="481" name="Google Shape;481;p70" title="cmd_vel_smooth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300" y="1006950"/>
            <a:ext cx="5515400" cy="41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Create a World in Gazebo</a:t>
            </a:r>
            <a:endParaRPr/>
          </a:p>
        </p:txBody>
      </p:sp>
      <p:sp>
        <p:nvSpPr>
          <p:cNvPr id="487" name="Google Shape;487;p71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launching the my_robot_gazebo.launch.xml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Click insert tab and wait the connecting with library</a:t>
            </a:r>
            <a:endParaRPr/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25" y="1436600"/>
            <a:ext cx="6806851" cy="33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1"/>
          <p:cNvSpPr/>
          <p:nvPr/>
        </p:nvSpPr>
        <p:spPr>
          <a:xfrm>
            <a:off x="883550" y="1447625"/>
            <a:ext cx="1597500" cy="171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Introduction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Understand how gazebo is integrated with ROS2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Adapt URDF for Gazebo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a Gazebo control plugin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Create a simulated world for the robot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Create a World in Gazebo</a:t>
            </a:r>
            <a:endParaRPr/>
          </a:p>
        </p:txBody>
      </p:sp>
      <p:sp>
        <p:nvSpPr>
          <p:cNvPr id="495" name="Google Shape;495;p72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inserting some of objects</a:t>
            </a:r>
            <a:endParaRPr/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25" y="974050"/>
            <a:ext cx="6388876" cy="41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/>
          <p:nvPr/>
        </p:nvSpPr>
        <p:spPr>
          <a:xfrm>
            <a:off x="1449825" y="1102625"/>
            <a:ext cx="1262400" cy="146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Create a World in Gazebo</a:t>
            </a:r>
            <a:endParaRPr/>
          </a:p>
        </p:txBody>
      </p:sp>
      <p:sp>
        <p:nvSpPr>
          <p:cNvPr id="503" name="Google Shape;503;p73"/>
          <p:cNvSpPr txBox="1"/>
          <p:nvPr>
            <p:ph idx="1" type="body"/>
          </p:nvPr>
        </p:nvSpPr>
        <p:spPr>
          <a:xfrm>
            <a:off x="23195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Go to edit tab, and select Building Editor or using Ctrl B, save the world</a:t>
            </a:r>
            <a:endParaRPr/>
          </a:p>
        </p:txBody>
      </p:sp>
      <p:pic>
        <p:nvPicPr>
          <p:cNvPr id="504" name="Google Shape;504;p73" title="create_my_world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000" y="1055550"/>
            <a:ext cx="5450600" cy="40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10" name="Google Shape;510;p74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build a the world for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remove/delete the robot to save the world only in my_robot_bringup/worlds/test_world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The my_robot_description and my_robot_bringup are as below, source is here </a:t>
            </a:r>
            <a:r>
              <a:rPr lang="vi" u="sng">
                <a:solidFill>
                  <a:schemeClr val="hlink"/>
                </a:solidFill>
                <a:hlinkClick r:id="rId3"/>
              </a:rPr>
              <a:t>sample codes</a:t>
            </a:r>
            <a:endParaRPr/>
          </a:p>
        </p:txBody>
      </p:sp>
      <p:pic>
        <p:nvPicPr>
          <p:cNvPr id="511" name="Google Shape;5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751" y="1972625"/>
            <a:ext cx="7308874" cy="31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17" name="Google Shape;517;p75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worlds to the CmakeLists.txt install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461"/>
            <a:ext cx="9144000" cy="396702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/>
          <p:nvPr/>
        </p:nvSpPr>
        <p:spPr>
          <a:xfrm>
            <a:off x="2974550" y="2531575"/>
            <a:ext cx="413100" cy="22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25" name="Google Shape;525;p76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worlds to the CmakeLists.txt install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75" y="926150"/>
            <a:ext cx="7959675" cy="42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6"/>
          <p:cNvSpPr/>
          <p:nvPr/>
        </p:nvSpPr>
        <p:spPr>
          <a:xfrm>
            <a:off x="3318825" y="2680775"/>
            <a:ext cx="4992000" cy="40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33" name="Google Shape;533;p77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To launch the robot in  the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run colcon build –symlink-install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source install/setup.bash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launching: ros2 launch my_robot_bringup my_robot_gazebo.launch.xml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If connot show the world in Gazebo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You must rm -r install/ log/ build/ and rebuild by colcon build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results for test_world.world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549" y="741500"/>
            <a:ext cx="7733823" cy="440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46" name="Google Shape;546;p79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results for </a:t>
            </a:r>
            <a:r>
              <a:rPr lang="vi"/>
              <a:t>my</a:t>
            </a:r>
            <a:r>
              <a:rPr lang="vi"/>
              <a:t>_world.world: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change the world to my_world.world in launch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rebuild: colcon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launch on gazebo by ros2: ros2 launch my_robot_bringup my_robot_gazebo.launch.xml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25" y="2184700"/>
            <a:ext cx="5584349" cy="2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9"/>
          <p:cNvSpPr/>
          <p:nvPr/>
        </p:nvSpPr>
        <p:spPr>
          <a:xfrm>
            <a:off x="3341800" y="3355550"/>
            <a:ext cx="3247800" cy="4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9"/>
          <p:cNvSpPr/>
          <p:nvPr/>
        </p:nvSpPr>
        <p:spPr>
          <a:xfrm>
            <a:off x="1474425" y="3355550"/>
            <a:ext cx="1144500" cy="4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Launch the Robot in the World</a:t>
            </a:r>
            <a:endParaRPr/>
          </a:p>
        </p:txBody>
      </p:sp>
      <p:sp>
        <p:nvSpPr>
          <p:cNvPr id="555" name="Google Shape;555;p80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results for my_world.world: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250" y="929350"/>
            <a:ext cx="7396726" cy="421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Add a Camera Sensor in Gazebo</a:t>
            </a:r>
            <a:endParaRPr/>
          </a:p>
        </p:txBody>
      </p:sp>
      <p:sp>
        <p:nvSpPr>
          <p:cNvPr id="562" name="Google Shape;562;p81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the camera to the URDF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Configure a Gazebo plugin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Run Gazebo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 terminal, run gazebo by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And waiting to gazebo start as below, and we can make some simple actions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00" y="322399"/>
            <a:ext cx="3580476" cy="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875" y="1397050"/>
            <a:ext cx="5924227" cy="33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89700" y="4769050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5"/>
              </a:rPr>
              <a:t>https://gazebosim.org/docs/latest/tutorials/</a:t>
            </a:r>
            <a:r>
              <a:rPr lang="vi"/>
              <a:t>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Camera to the URDF</a:t>
            </a:r>
            <a:endParaRPr/>
          </a:p>
        </p:txBody>
      </p:sp>
      <p:sp>
        <p:nvSpPr>
          <p:cNvPr id="568" name="Google Shape;568;p82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Create new xacro file in /my_robot_description/urdf folder camera.xacro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configure camera as a box with geometry, material, collision, inertia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714" y="1292250"/>
            <a:ext cx="6898575" cy="39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Camera to the URDF</a:t>
            </a:r>
            <a:endParaRPr/>
          </a:p>
        </p:txBody>
      </p:sp>
      <p:sp>
        <p:nvSpPr>
          <p:cNvPr id="575" name="Google Shape;575;p83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Add camera.xacro to my_robot.urdf.xacro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25" y="1130974"/>
            <a:ext cx="8212151" cy="35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Camera to the URDF</a:t>
            </a:r>
            <a:endParaRPr/>
          </a:p>
        </p:txBody>
      </p:sp>
      <p:sp>
        <p:nvSpPr>
          <p:cNvPr id="582" name="Google Shape;582;p84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colcon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ros2 launch my_robot_description display.launch.py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26" y="1188575"/>
            <a:ext cx="5355150" cy="39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4"/>
          <p:cNvSpPr/>
          <p:nvPr/>
        </p:nvSpPr>
        <p:spPr>
          <a:xfrm>
            <a:off x="4948400" y="3389975"/>
            <a:ext cx="6540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4"/>
          <p:cNvSpPr txBox="1"/>
          <p:nvPr/>
        </p:nvSpPr>
        <p:spPr>
          <a:xfrm>
            <a:off x="7235400" y="3596550"/>
            <a:ext cx="12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9900"/>
                </a:solidFill>
              </a:rPr>
              <a:t>camera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586" name="Google Shape;586;p84"/>
          <p:cNvCxnSpPr>
            <a:stCxn id="585" idx="1"/>
          </p:cNvCxnSpPr>
          <p:nvPr/>
        </p:nvCxnSpPr>
        <p:spPr>
          <a:xfrm rot="10800000">
            <a:off x="5327100" y="3654000"/>
            <a:ext cx="1908300" cy="17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862" y="1202575"/>
            <a:ext cx="7087526" cy="36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Camera to the URDF</a:t>
            </a:r>
            <a:endParaRPr/>
          </a:p>
        </p:txBody>
      </p:sp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198325" y="40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ros2 launch my_robot_</a:t>
            </a:r>
            <a:r>
              <a:rPr lang="vi"/>
              <a:t>bringup</a:t>
            </a:r>
            <a:r>
              <a:rPr lang="vi"/>
              <a:t> </a:t>
            </a:r>
            <a:r>
              <a:rPr lang="vi"/>
              <a:t>my_robot_gazebo</a:t>
            </a:r>
            <a:r>
              <a:rPr lang="vi"/>
              <a:t>.launch.</a:t>
            </a:r>
            <a:r>
              <a:rPr lang="vi"/>
              <a:t>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5"/>
          <p:cNvSpPr/>
          <p:nvPr/>
        </p:nvSpPr>
        <p:spPr>
          <a:xfrm>
            <a:off x="5074650" y="3654000"/>
            <a:ext cx="6540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5"/>
          <p:cNvSpPr txBox="1"/>
          <p:nvPr/>
        </p:nvSpPr>
        <p:spPr>
          <a:xfrm>
            <a:off x="6879650" y="3654000"/>
            <a:ext cx="12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9900"/>
                </a:solidFill>
              </a:rPr>
              <a:t>camera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596" name="Google Shape;596;p85"/>
          <p:cNvCxnSpPr/>
          <p:nvPr/>
        </p:nvCxnSpPr>
        <p:spPr>
          <a:xfrm flipH="1">
            <a:off x="5373050" y="3883800"/>
            <a:ext cx="1506600" cy="11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for the Camera</a:t>
            </a:r>
            <a:endParaRPr/>
          </a:p>
        </p:txBody>
      </p:sp>
      <p:sp>
        <p:nvSpPr>
          <p:cNvPr id="602" name="Google Shape;602;p86"/>
          <p:cNvSpPr txBox="1"/>
          <p:nvPr>
            <p:ph idx="1" type="body"/>
          </p:nvPr>
        </p:nvSpPr>
        <p:spPr>
          <a:xfrm>
            <a:off x="198325" y="47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Create a camera.xacro as below:</a:t>
            </a:r>
            <a:endParaRPr/>
          </a:p>
        </p:txBody>
      </p:sp>
      <p:pic>
        <p:nvPicPr>
          <p:cNvPr id="603" name="Google Shape;6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50" y="950575"/>
            <a:ext cx="6690450" cy="4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a Gazebo Plugin for the Camera</a:t>
            </a:r>
            <a:endParaRPr/>
          </a:p>
        </p:txBody>
      </p:sp>
      <p:sp>
        <p:nvSpPr>
          <p:cNvPr id="609" name="Google Shape;609;p87"/>
          <p:cNvSpPr txBox="1"/>
          <p:nvPr>
            <p:ph idx="1" type="body"/>
          </p:nvPr>
        </p:nvSpPr>
        <p:spPr>
          <a:xfrm>
            <a:off x="198325" y="47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Rebuild by colcon build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Launching the gazebo robot</a:t>
            </a:r>
            <a:endParaRPr/>
          </a:p>
        </p:txBody>
      </p:sp>
      <p:pic>
        <p:nvPicPr>
          <p:cNvPr id="610" name="Google Shape;61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50" y="1514350"/>
            <a:ext cx="6497051" cy="36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4305750" y="2965375"/>
            <a:ext cx="998400" cy="918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6281400" y="3481875"/>
            <a:ext cx="128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9900"/>
                </a:solidFill>
              </a:rPr>
              <a:t>frame is captured by camera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613" name="Google Shape;613;p87"/>
          <p:cNvCxnSpPr>
            <a:endCxn id="611" idx="6"/>
          </p:cNvCxnSpPr>
          <p:nvPr/>
        </p:nvCxnSpPr>
        <p:spPr>
          <a:xfrm rot="10800000">
            <a:off x="5304150" y="3424525"/>
            <a:ext cx="1055700" cy="29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Gazebo Works with ROS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075"/>
            <a:ext cx="9144001" cy="31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Inertia Tags in the URDF</a:t>
            </a:r>
            <a:endParaRPr/>
          </a:p>
        </p:txBody>
      </p:sp>
      <p:cxnSp>
        <p:nvCxnSpPr>
          <p:cNvPr id="110" name="Google Shape;110;p21"/>
          <p:cNvCxnSpPr/>
          <p:nvPr/>
        </p:nvCxnSpPr>
        <p:spPr>
          <a:xfrm>
            <a:off x="1836100" y="3841675"/>
            <a:ext cx="588000" cy="20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1"/>
          <p:cNvCxnSpPr/>
          <p:nvPr/>
        </p:nvCxnSpPr>
        <p:spPr>
          <a:xfrm flipH="1" rot="10800000">
            <a:off x="1836100" y="3572575"/>
            <a:ext cx="1106400" cy="26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1"/>
          <p:cNvCxnSpPr/>
          <p:nvPr/>
        </p:nvCxnSpPr>
        <p:spPr>
          <a:xfrm flipH="1" rot="10800000">
            <a:off x="1846075" y="2914750"/>
            <a:ext cx="20100" cy="93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1"/>
          <p:cNvSpPr txBox="1"/>
          <p:nvPr/>
        </p:nvSpPr>
        <p:spPr>
          <a:xfrm>
            <a:off x="2105200" y="4051075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2765975" y="3152350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970650" y="2801825"/>
            <a:ext cx="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13" y="625425"/>
            <a:ext cx="7934770" cy="451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